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6822-A963-40EE-A510-487C0DE999AF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7C9D-BD3F-4B2C-A4C9-ED5B9AC94D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nh-nen-slide-thuyet-trinh-dep-29-1024x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676400"/>
            <a:ext cx="5510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(22/0</a:t>
            </a:r>
            <a:r>
              <a:rPr lang="vi-VN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/2020) </a:t>
            </a:r>
            <a:endParaRPr lang="en-US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26670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 QUEN CHỮ VIẾT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 BIẾT CHỮ X - Y</a:t>
            </a:r>
            <a:endParaRPr lang="vi-VN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1600" b="1" dirty="0" smtClean="0">
                <a:latin typeface="Times New Roman" pitchFamily="18" charset="0"/>
                <a:cs typeface="Times New Roman" pitchFamily="18" charset="0"/>
              </a:rPr>
              <a:t>( XEM CLIP)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5200" y="5638800"/>
            <a:ext cx="3001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LÁ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( 5 – 6 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69274" y="6858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8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503510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286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VNI-Avo" pitchFamily="2" charset="0"/>
              </a:rPr>
              <a:t>Beù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haõy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khoanh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troøn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chöõ</a:t>
            </a:r>
            <a:r>
              <a:rPr lang="en-US" sz="2800" b="1" dirty="0" smtClean="0">
                <a:latin typeface="VNI-Avo" pitchFamily="2" charset="0"/>
              </a:rPr>
              <a:t> x – y </a:t>
            </a:r>
            <a:r>
              <a:rPr lang="en-US" sz="2800" b="1" dirty="0" err="1" smtClean="0">
                <a:latin typeface="VNI-Avo" pitchFamily="2" charset="0"/>
              </a:rPr>
              <a:t>coù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trong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baøi</a:t>
            </a:r>
            <a:r>
              <a:rPr lang="en-US" sz="2800" b="1" dirty="0" smtClean="0">
                <a:latin typeface="VNI-Avo" pitchFamily="2" charset="0"/>
              </a:rPr>
              <a:t> </a:t>
            </a:r>
            <a:r>
              <a:rPr lang="en-US" sz="2800" b="1" dirty="0" err="1" smtClean="0">
                <a:latin typeface="VNI-Avo" pitchFamily="2" charset="0"/>
              </a:rPr>
              <a:t>thô</a:t>
            </a:r>
            <a:endParaRPr lang="en-US" sz="2800" b="1" dirty="0">
              <a:latin typeface="VNI-Av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96809"/>
            <a:ext cx="6705600" cy="586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9</cp:revision>
  <dcterms:created xsi:type="dcterms:W3CDTF">2020-04-12T05:29:04Z</dcterms:created>
  <dcterms:modified xsi:type="dcterms:W3CDTF">2020-04-18T08:22:04Z</dcterms:modified>
</cp:coreProperties>
</file>